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9" r:id="rId4"/>
    <p:sldId id="262" r:id="rId5"/>
    <p:sldId id="261" r:id="rId6"/>
    <p:sldId id="258" r:id="rId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519" userDrawn="1">
          <p15:clr>
            <a:srgbClr val="A4A3A4"/>
          </p15:clr>
        </p15:guide>
        <p15:guide id="4" pos="42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5" autoAdjust="0"/>
    <p:restoredTop sz="94618" autoAdjust="0"/>
  </p:normalViewPr>
  <p:slideViewPr>
    <p:cSldViewPr>
      <p:cViewPr>
        <p:scale>
          <a:sx n="123" d="100"/>
          <a:sy n="123" d="100"/>
        </p:scale>
        <p:origin x="1440" y="12"/>
      </p:cViewPr>
      <p:guideLst>
        <p:guide orient="horz" pos="2160"/>
        <p:guide pos="2880"/>
        <p:guide pos="1519"/>
        <p:guide pos="424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s-ES"/>
          </a:p>
        </p:txBody>
      </p:sp>
      <p:sp>
        <p:nvSpPr>
          <p:cNvPr id="35533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C99181-12E3-41C5-A6B5-8B9CBE44FD84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81A91-182A-4A0D-8DBF-73C7959ACA47}" type="slidenum">
              <a:rPr lang="en-US" altLang="es-ES"/>
              <a:pPr/>
              <a:t>1</a:t>
            </a:fld>
            <a:endParaRPr lang="en-US" altLang="es-ES"/>
          </a:p>
        </p:txBody>
      </p:sp>
      <p:sp>
        <p:nvSpPr>
          <p:cNvPr id="3563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2</a:t>
            </a:fld>
            <a:endParaRPr lang="en-US" altLang="es-ES"/>
          </a:p>
        </p:txBody>
      </p:sp>
      <p:sp>
        <p:nvSpPr>
          <p:cNvPr id="3573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3</a:t>
            </a:fld>
            <a:endParaRPr lang="en-US" altLang="es-ES"/>
          </a:p>
        </p:txBody>
      </p:sp>
      <p:sp>
        <p:nvSpPr>
          <p:cNvPr id="3573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16527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4</a:t>
            </a:fld>
            <a:endParaRPr lang="en-US" altLang="es-ES"/>
          </a:p>
        </p:txBody>
      </p:sp>
      <p:sp>
        <p:nvSpPr>
          <p:cNvPr id="3573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81214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5</a:t>
            </a:fld>
            <a:endParaRPr lang="en-US" altLang="es-ES"/>
          </a:p>
        </p:txBody>
      </p:sp>
      <p:sp>
        <p:nvSpPr>
          <p:cNvPr id="3573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92078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16D49-6A83-4457-A778-48BD6011EC34}" type="slidenum">
              <a:rPr lang="en-US" altLang="es-ES"/>
              <a:pPr/>
              <a:t>6</a:t>
            </a:fld>
            <a:endParaRPr lang="en-US" altLang="es-ES"/>
          </a:p>
        </p:txBody>
      </p:sp>
      <p:sp>
        <p:nvSpPr>
          <p:cNvPr id="358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547688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s-ES" altLang="es-ES" noProof="0"/>
              <a:t>Haga clic para modificar el estilo de título del patrón</a:t>
            </a:r>
            <a:endParaRPr lang="ru-RU" altLang="es-E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1268413"/>
            <a:ext cx="532765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s-ES" altLang="es-ES" noProof="0"/>
              <a:t>Haga clic para editar el estilo de subtítulo del patrón</a:t>
            </a:r>
            <a:endParaRPr lang="ru-RU" alt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372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957888" y="0"/>
            <a:ext cx="1636712" cy="5876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42988" y="0"/>
            <a:ext cx="4762500" cy="58769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2952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39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048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42988" y="620713"/>
            <a:ext cx="3198812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94200" y="620713"/>
            <a:ext cx="3200400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622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64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52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7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9429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22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0"/>
            <a:ext cx="6048375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  <a:endParaRPr lang="ru-RU" altLang="es-E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620713"/>
            <a:ext cx="655161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ru-RU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11760" y="476672"/>
            <a:ext cx="4320828" cy="504825"/>
          </a:xfrm>
          <a:noFill/>
        </p:spPr>
        <p:txBody>
          <a:bodyPr/>
          <a:lstStyle/>
          <a:p>
            <a:r>
              <a:rPr lang="es-ES" sz="4000" b="0" dirty="0"/>
              <a:t>SPACESHIP 1414</a:t>
            </a:r>
            <a:endParaRPr lang="uk-UA" altLang="es-ES" sz="4000" dirty="0">
              <a:latin typeface="Tahoma" panose="020B060403050404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11760" y="1052513"/>
            <a:ext cx="4320827" cy="4318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s-ES" b="0" dirty="0"/>
              <a:t>ASYNC GAMES</a:t>
            </a:r>
            <a:endParaRPr lang="uk-UA" alt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600" y="3934544"/>
            <a:ext cx="4639458" cy="29019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836712"/>
            <a:ext cx="2673350" cy="2139950"/>
          </a:xfrm>
          <a:prstGeom prst="rect">
            <a:avLst/>
          </a:prstGeom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Descripción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Shooter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espacial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con toques survival horror.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s-ES" dirty="0"/>
              <a:t>El objetivo del juego es escapar. Para eso tendremos que huir o eliminar a los enemigos. Además, deberemos resolver puzles.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Habrá armas, botiquines y créditos. Con los créditos podremos comprar ventajas para nuestro personaje.</a:t>
            </a:r>
            <a:endParaRPr lang="uk-UA" altLang="es-ES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013176"/>
            <a:ext cx="1872208" cy="11467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77" y="5450092"/>
            <a:ext cx="2267744" cy="12756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7" y="2996953"/>
            <a:ext cx="2765107" cy="2088232"/>
          </a:xfrm>
          <a:prstGeom prst="rect">
            <a:avLst/>
          </a:prstGeom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Estado actual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908720"/>
            <a:ext cx="7704138" cy="547270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dirty="0" err="1"/>
              <a:t>Movimento</a:t>
            </a:r>
            <a:r>
              <a:rPr lang="es-ES" dirty="0"/>
              <a:t> de personaje con velocidad mediante box2D.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Exportador y cargador mapa.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Disparos y enemigos muertos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Colisiones mediante box2D.</a:t>
            </a:r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r>
              <a:rPr lang="es-ES" altLang="es-ES" sz="2400" dirty="0" err="1"/>
              <a:t>Behavior</a:t>
            </a:r>
            <a:r>
              <a:rPr lang="es-ES" altLang="es-ES" sz="2400" dirty="0"/>
              <a:t> </a:t>
            </a:r>
            <a:r>
              <a:rPr lang="es-ES" altLang="es-ES" sz="2400" dirty="0" err="1"/>
              <a:t>Trees</a:t>
            </a:r>
            <a:r>
              <a:rPr lang="es-ES" altLang="es-ES" sz="2400" dirty="0"/>
              <a:t> y Maquinas de estado.</a:t>
            </a:r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r>
              <a:rPr lang="es-ES" altLang="es-ES" sz="2400" dirty="0"/>
              <a:t>Arquitectura por componentes.</a:t>
            </a:r>
            <a:endParaRPr lang="uk-UA" altLang="es-ES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412776"/>
            <a:ext cx="276510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8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Ruta para fin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Ampliar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y completer la IA.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s-ES" dirty="0"/>
              <a:t>Adaptar todo el juego a la Arquitectura por componentes.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Añadir las mecánicas restantes. Como </a:t>
            </a:r>
            <a:r>
              <a:rPr lang="es-ES" dirty="0" err="1"/>
              <a:t>powerUp’s</a:t>
            </a:r>
            <a:r>
              <a:rPr lang="es-ES" dirty="0"/>
              <a:t> o recogida de objetos.</a:t>
            </a:r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r>
              <a:rPr lang="es-ES" altLang="es-ES" sz="2400" dirty="0" err="1"/>
              <a:t>Implentar</a:t>
            </a:r>
            <a:r>
              <a:rPr lang="es-ES" altLang="es-ES" sz="2400" dirty="0"/>
              <a:t> tienda y armas.</a:t>
            </a:r>
            <a:endParaRPr lang="uk-UA" altLang="es-ES" sz="2400" dirty="0"/>
          </a:p>
        </p:txBody>
      </p:sp>
    </p:spTree>
    <p:extLst>
      <p:ext uri="{BB962C8B-B14F-4D97-AF65-F5344CB8AC3E}">
        <p14:creationId xmlns:p14="http://schemas.microsoft.com/office/powerpoint/2010/main" val="117132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Conclusiones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Hay que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mejorar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el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tiempo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de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trabajo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243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algn="ctr"/>
            <a:r>
              <a:rPr lang="en-US" altLang="es-ES" b="1" dirty="0">
                <a:solidFill>
                  <a:schemeClr val="tx1"/>
                </a:solidFill>
              </a:rPr>
              <a:t>Gracias </a:t>
            </a:r>
            <a:r>
              <a:rPr lang="en-US" altLang="es-ES" b="1" dirty="0" err="1">
                <a:solidFill>
                  <a:schemeClr val="tx1"/>
                </a:solidFill>
              </a:rPr>
              <a:t>por</a:t>
            </a:r>
            <a:r>
              <a:rPr lang="en-US" altLang="es-ES" b="1" dirty="0">
                <a:solidFill>
                  <a:schemeClr val="tx1"/>
                </a:solidFill>
              </a:rPr>
              <a:t> </a:t>
            </a:r>
            <a:r>
              <a:rPr lang="en-US" altLang="es-ES" b="1" dirty="0" err="1">
                <a:solidFill>
                  <a:schemeClr val="tx1"/>
                </a:solidFill>
              </a:rPr>
              <a:t>vuestra</a:t>
            </a:r>
            <a:r>
              <a:rPr lang="en-US" altLang="es-ES" b="1" dirty="0">
                <a:solidFill>
                  <a:schemeClr val="tx1"/>
                </a:solidFill>
              </a:rPr>
              <a:t> </a:t>
            </a:r>
            <a:r>
              <a:rPr lang="en-US" altLang="es-ES" b="1" dirty="0" err="1">
                <a:solidFill>
                  <a:schemeClr val="tx1"/>
                </a:solidFill>
              </a:rPr>
              <a:t>atención</a:t>
            </a:r>
            <a:endParaRPr lang="en-US" altLang="es-ES" b="1" dirty="0">
              <a:solidFill>
                <a:schemeClr val="tx1"/>
              </a:solidFill>
            </a:endParaRP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0111" y="5005178"/>
            <a:ext cx="3384501" cy="1808198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HÉCTOR MEDINA SANTAMARINA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DAVID SEGARRA RODRIGUEZ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PABLO TORREGROSA VERA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IVÁN VADIM PINA MOLINA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JAUME LLORET ENRIQUEZ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SAMUEL NAVARRO GARCIA</a:t>
            </a:r>
            <a:endParaRPr lang="en-US" altLang="es-ES" sz="16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4544" y="44624"/>
            <a:ext cx="2417563" cy="1512168"/>
          </a:xfrm>
          <a:prstGeom prst="rect">
            <a:avLst/>
          </a:prstGeom>
        </p:spPr>
      </p:pic>
      <p:pic>
        <p:nvPicPr>
          <p:cNvPr id="2" name="video logo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08175" y="900641"/>
            <a:ext cx="7056438" cy="3969246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13428" y="4933915"/>
            <a:ext cx="3384501" cy="18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ctr">
              <a:buFontTx/>
              <a:buNone/>
            </a:pPr>
            <a:r>
              <a:rPr lang="en-US" altLang="es-ES" dirty="0" err="1">
                <a:solidFill>
                  <a:schemeClr val="tx1"/>
                </a:solidFill>
              </a:rPr>
              <a:t>Componentes</a:t>
            </a:r>
            <a:r>
              <a:rPr lang="en-US" altLang="es-ES" dirty="0">
                <a:solidFill>
                  <a:schemeClr val="tx1"/>
                </a:solidFill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74</TotalTime>
  <Words>175</Words>
  <Application>Microsoft Office PowerPoint</Application>
  <PresentationFormat>Presentación en pantalla (4:3)</PresentationFormat>
  <Paragraphs>46</Paragraphs>
  <Slides>6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Tahoma</vt:lpstr>
      <vt:lpstr>Verdana</vt:lpstr>
      <vt:lpstr>굴림</vt:lpstr>
      <vt:lpstr>template</vt:lpstr>
      <vt:lpstr>SPACESHIP 1414</vt:lpstr>
      <vt:lpstr>SPACESHIP 1414: Descripción</vt:lpstr>
      <vt:lpstr>SPACESHIP 1414: Estado actual</vt:lpstr>
      <vt:lpstr>SPACESHIP 1414: Ruta para fin</vt:lpstr>
      <vt:lpstr>SPACESHIP 1414: Conclusiones</vt:lpstr>
      <vt:lpstr>Gracias por vuestra atención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SPACESHIP 1414</dc:title>
  <dc:creator>JAUME LLORET ENRÍQUEZ</dc:creator>
  <cp:lastModifiedBy>JAUME LLORET ENRÍQUEZ</cp:lastModifiedBy>
  <cp:revision>8</cp:revision>
  <dcterms:created xsi:type="dcterms:W3CDTF">2017-01-11T17:59:32Z</dcterms:created>
  <dcterms:modified xsi:type="dcterms:W3CDTF">2017-01-11T19:14:00Z</dcterms:modified>
</cp:coreProperties>
</file>